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4631"/>
  </p:normalViewPr>
  <p:slideViewPr>
    <p:cSldViewPr snapToGrid="0" snapToObjects="1">
      <p:cViewPr>
        <p:scale>
          <a:sx n="92" d="100"/>
          <a:sy n="92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perform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TIMESTAMPZ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3585</TotalTime>
  <Words>2641</Words>
  <Application>Microsoft Macintosh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TIMESTAMPTZ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76</cp:revision>
  <dcterms:created xsi:type="dcterms:W3CDTF">2019-03-20T19:59:17Z</dcterms:created>
  <dcterms:modified xsi:type="dcterms:W3CDTF">2019-10-31T19:21:05Z</dcterms:modified>
</cp:coreProperties>
</file>